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57" autoAdjust="0"/>
  </p:normalViewPr>
  <p:slideViewPr>
    <p:cSldViewPr snapToGrid="0">
      <p:cViewPr>
        <p:scale>
          <a:sx n="60" d="100"/>
          <a:sy n="60" d="100"/>
        </p:scale>
        <p:origin x="1782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628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96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153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18001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9348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82434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84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953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33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187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21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28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94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446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943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660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62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962705A-E78C-4A15-B501-9717583C45EB}" type="datetimeFigureOut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493AB09-7D0D-4504-8953-2FDC7E3FE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29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70102" y="4675426"/>
            <a:ext cx="6163333" cy="2450588"/>
          </a:xfrm>
          <a:effectLst>
            <a:glow rad="292100">
              <a:schemeClr val="bg1">
                <a:alpha val="94000"/>
              </a:schemeClr>
            </a:glow>
            <a:softEdge rad="63500"/>
          </a:effectLst>
          <a:scene3d>
            <a:camera prst="orthographicFront">
              <a:rot lat="0" lon="600000" rev="0"/>
            </a:camera>
            <a:lightRig rig="threePt" dir="t"/>
          </a:scene3d>
        </p:spPr>
        <p:txBody>
          <a:bodyPr>
            <a:noAutofit/>
          </a:bodyPr>
          <a:lstStyle/>
          <a:p>
            <a:r>
              <a:rPr lang="en-US" dirty="0" smtClean="0">
                <a:latin typeface="Book Antiqua" panose="02040602050305030304" pitchFamily="18" charset="0"/>
              </a:rPr>
              <a:t>Primena lasera </a:t>
            </a:r>
            <a:br>
              <a:rPr lang="en-US" dirty="0" smtClean="0">
                <a:latin typeface="Book Antiqua" panose="02040602050305030304" pitchFamily="18" charset="0"/>
              </a:rPr>
            </a:b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195425" y="189187"/>
            <a:ext cx="4020208" cy="3862551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837602" y="394138"/>
            <a:ext cx="3932829" cy="36576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677294" y="3028880"/>
            <a:ext cx="3297304" cy="3105807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453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 animBg="1"/>
      <p:bldP spid="13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4138" y="394138"/>
            <a:ext cx="9207062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Veliku</a:t>
            </a:r>
            <a:r>
              <a:rPr lang="en-US" sz="2800" dirty="0" smtClean="0"/>
              <a:t> </a:t>
            </a:r>
            <a:r>
              <a:rPr lang="en-US" sz="2800" dirty="0" err="1" smtClean="0"/>
              <a:t>va</a:t>
            </a:r>
            <a:r>
              <a:rPr lang="sr-Latn-RS" sz="2800" dirty="0" smtClean="0"/>
              <a:t>znost lasera pokazuje njegova široka primena u mnogim oblastima nauke pa i u svakodnevnom životu, iako to možda ne primećujemo. </a:t>
            </a:r>
          </a:p>
          <a:p>
            <a:endParaRPr lang="sr-Latn-RS" sz="2800" dirty="0"/>
          </a:p>
          <a:p>
            <a:r>
              <a:rPr lang="sr-Latn-RS" sz="2800" dirty="0" smtClean="0"/>
              <a:t>Neke od njegovih primena</a:t>
            </a:r>
          </a:p>
          <a:p>
            <a:endParaRPr lang="sr-Latn-RS" sz="2800" dirty="0" smtClean="0"/>
          </a:p>
          <a:p>
            <a:pPr marL="342900" indent="-342900">
              <a:buAutoNum type="arabicPeriod"/>
            </a:pPr>
            <a:r>
              <a:rPr lang="sr-Latn-RS" sz="2800" dirty="0" smtClean="0"/>
              <a:t>Industriji</a:t>
            </a:r>
          </a:p>
          <a:p>
            <a:pPr marL="342900" indent="-342900">
              <a:buAutoNum type="arabicPeriod"/>
            </a:pPr>
            <a:r>
              <a:rPr lang="sr-Latn-RS" sz="2800" dirty="0" smtClean="0"/>
              <a:t>Medicina</a:t>
            </a:r>
          </a:p>
          <a:p>
            <a:pPr marL="342900" indent="-342900">
              <a:buAutoNum type="arabicPeriod"/>
            </a:pPr>
            <a:r>
              <a:rPr lang="sr-Latn-RS" sz="2800" dirty="0" smtClean="0"/>
              <a:t>Robotici</a:t>
            </a:r>
          </a:p>
          <a:p>
            <a:pPr marL="342900" indent="-342900">
              <a:buAutoNum type="arabicPeriod"/>
            </a:pPr>
            <a:r>
              <a:rPr lang="sr-Latn-RS" sz="2800" dirty="0" smtClean="0"/>
              <a:t>Informatici</a:t>
            </a:r>
          </a:p>
          <a:p>
            <a:pPr marL="342900" indent="-342900">
              <a:buAutoNum type="arabicPeriod"/>
            </a:pPr>
            <a:r>
              <a:rPr lang="sr-Latn-RS" sz="2800" dirty="0" smtClean="0"/>
              <a:t>Holografiji</a:t>
            </a:r>
          </a:p>
          <a:p>
            <a:pPr marL="342900" indent="-342900">
              <a:buAutoNum type="arabicPeriod"/>
            </a:pPr>
            <a:r>
              <a:rPr lang="sr-Latn-RS" sz="2800" dirty="0"/>
              <a:t>V</a:t>
            </a:r>
            <a:r>
              <a:rPr lang="sr-Latn-RS" sz="2800" dirty="0" smtClean="0"/>
              <a:t>ojsci</a:t>
            </a:r>
            <a:endParaRPr lang="en-US" sz="2800" dirty="0"/>
          </a:p>
        </p:txBody>
      </p:sp>
      <p:sp>
        <p:nvSpPr>
          <p:cNvPr id="6" name="Oval 5"/>
          <p:cNvSpPr/>
          <p:nvPr/>
        </p:nvSpPr>
        <p:spPr>
          <a:xfrm>
            <a:off x="8812924" y="394138"/>
            <a:ext cx="2979683" cy="2963917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644055" y="2049686"/>
            <a:ext cx="3168869" cy="2853559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565931" y="3476466"/>
            <a:ext cx="3626069" cy="3381534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562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8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8372" y="268014"/>
            <a:ext cx="6984125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2800" dirty="0" smtClean="0"/>
              <a:t>U industriji</a:t>
            </a:r>
          </a:p>
          <a:p>
            <a:endParaRPr lang="sr-Latn-RS" sz="2800" dirty="0" smtClean="0"/>
          </a:p>
          <a:p>
            <a:r>
              <a:rPr lang="sr-Latn-RS" sz="2800" dirty="0"/>
              <a:t>L</a:t>
            </a:r>
            <a:r>
              <a:rPr lang="en-US" sz="2800" dirty="0" err="1" smtClean="0"/>
              <a:t>aseri</a:t>
            </a:r>
            <a:r>
              <a:rPr lang="sr-Latn-RS" sz="2800" dirty="0" smtClean="0"/>
              <a:t> su</a:t>
            </a:r>
            <a:r>
              <a:rPr lang="en-US" sz="2800" dirty="0" smtClean="0"/>
              <a:t> </a:t>
            </a:r>
            <a:r>
              <a:rPr lang="en-US" sz="2800" dirty="0" err="1" smtClean="0"/>
              <a:t>našli</a:t>
            </a:r>
            <a:r>
              <a:rPr lang="en-US" sz="2800" dirty="0" smtClean="0"/>
              <a:t> </a:t>
            </a:r>
            <a:r>
              <a:rPr lang="en-US" sz="2800" dirty="0" err="1" smtClean="0"/>
              <a:t>široku</a:t>
            </a:r>
            <a:r>
              <a:rPr lang="en-US" sz="2800" dirty="0" smtClean="0"/>
              <a:t> </a:t>
            </a:r>
            <a:r>
              <a:rPr lang="en-US" sz="2800" dirty="0" err="1" smtClean="0"/>
              <a:t>primenu</a:t>
            </a:r>
            <a:r>
              <a:rPr lang="en-US" sz="2800" dirty="0" smtClean="0"/>
              <a:t> u </a:t>
            </a:r>
            <a:r>
              <a:rPr lang="en-US" sz="2800" dirty="0" err="1" smtClean="0"/>
              <a:t>obradi</a:t>
            </a:r>
            <a:r>
              <a:rPr lang="en-US" sz="2800" dirty="0" smtClean="0"/>
              <a:t> </a:t>
            </a:r>
            <a:r>
              <a:rPr lang="en-US" sz="2800" dirty="0" err="1" smtClean="0"/>
              <a:t>materijala</a:t>
            </a:r>
            <a:r>
              <a:rPr lang="sr-Latn-RS" sz="2800" dirty="0"/>
              <a:t> </a:t>
            </a:r>
            <a:r>
              <a:rPr lang="sr-Latn-RS" sz="2800" dirty="0" smtClean="0"/>
              <a:t>i ona se </a:t>
            </a:r>
            <a:r>
              <a:rPr lang="en-US" sz="2800" dirty="0" err="1" smtClean="0"/>
              <a:t>bazira</a:t>
            </a:r>
            <a:r>
              <a:rPr lang="en-US" sz="2800" dirty="0" smtClean="0"/>
              <a:t>  </a:t>
            </a:r>
            <a:r>
              <a:rPr lang="en-US" sz="2800" dirty="0" err="1" smtClean="0"/>
              <a:t>na</a:t>
            </a:r>
            <a:r>
              <a:rPr lang="sr-Latn-RS" sz="2800" dirty="0"/>
              <a:t> </a:t>
            </a:r>
            <a:r>
              <a:rPr lang="en-US" sz="2800" dirty="0" err="1" smtClean="0"/>
              <a:t>korišćenju</a:t>
            </a:r>
            <a:r>
              <a:rPr lang="en-US" sz="2800" dirty="0" smtClean="0"/>
              <a:t> </a:t>
            </a:r>
            <a:r>
              <a:rPr lang="en-US" sz="2800" dirty="0" err="1" smtClean="0"/>
              <a:t>svetlosne</a:t>
            </a:r>
            <a:r>
              <a:rPr lang="en-US" sz="2800" dirty="0" smtClean="0"/>
              <a:t> </a:t>
            </a:r>
            <a:r>
              <a:rPr lang="en-US" sz="2800" dirty="0" err="1" smtClean="0"/>
              <a:t>energije</a:t>
            </a:r>
            <a:r>
              <a:rPr lang="en-US" sz="2800" dirty="0" smtClean="0"/>
              <a:t> u </a:t>
            </a:r>
            <a:r>
              <a:rPr lang="en-US" sz="2800" dirty="0" err="1" smtClean="0"/>
              <a:t>obliku</a:t>
            </a:r>
            <a:r>
              <a:rPr lang="en-US" sz="2800" dirty="0" smtClean="0"/>
              <a:t> </a:t>
            </a:r>
            <a:r>
              <a:rPr lang="en-US" sz="2800" dirty="0" err="1" smtClean="0"/>
              <a:t>fotonskog</a:t>
            </a:r>
            <a:r>
              <a:rPr lang="en-US" sz="2800" dirty="0" smtClean="0"/>
              <a:t> </a:t>
            </a:r>
            <a:r>
              <a:rPr lang="en-US" sz="2800" dirty="0" err="1" smtClean="0"/>
              <a:t>mlaza</a:t>
            </a:r>
            <a:r>
              <a:rPr lang="sr-Latn-RS" sz="2800" dirty="0"/>
              <a:t>.</a:t>
            </a:r>
            <a:r>
              <a:rPr lang="en-US" sz="2800" dirty="0" smtClean="0"/>
              <a:t> </a:t>
            </a:r>
            <a:r>
              <a:rPr lang="en-US" sz="2800" dirty="0" err="1" smtClean="0"/>
              <a:t>Moguća</a:t>
            </a:r>
            <a:r>
              <a:rPr lang="en-US" sz="2800" dirty="0" smtClean="0"/>
              <a:t> je </a:t>
            </a:r>
            <a:r>
              <a:rPr lang="en-US" sz="2800" dirty="0" err="1" smtClean="0"/>
              <a:t>i</a:t>
            </a:r>
            <a:r>
              <a:rPr lang="en-US" sz="2800" dirty="0" smtClean="0"/>
              <a:t> </a:t>
            </a:r>
            <a:r>
              <a:rPr lang="en-US" sz="2800" dirty="0" err="1" smtClean="0"/>
              <a:t>obrada</a:t>
            </a:r>
            <a:r>
              <a:rPr lang="en-US" sz="2800" dirty="0" smtClean="0"/>
              <a:t> </a:t>
            </a:r>
            <a:r>
              <a:rPr lang="en-US" sz="2800" dirty="0" err="1" smtClean="0"/>
              <a:t>vrlo</a:t>
            </a:r>
            <a:r>
              <a:rPr lang="sr-Latn-RS" sz="2800" dirty="0"/>
              <a:t> </a:t>
            </a:r>
            <a:r>
              <a:rPr lang="en-US" sz="2800" dirty="0" err="1" smtClean="0"/>
              <a:t>tvrdih</a:t>
            </a:r>
            <a:r>
              <a:rPr lang="en-US" sz="2800" dirty="0" smtClean="0"/>
              <a:t> pa </a:t>
            </a:r>
            <a:r>
              <a:rPr lang="en-US" sz="2800" dirty="0" err="1" smtClean="0"/>
              <a:t>i</a:t>
            </a:r>
            <a:r>
              <a:rPr lang="en-US" sz="2800" dirty="0" smtClean="0"/>
              <a:t> </a:t>
            </a:r>
            <a:r>
              <a:rPr lang="en-US" sz="2800" dirty="0" err="1" smtClean="0"/>
              <a:t>najtvrđih</a:t>
            </a:r>
            <a:r>
              <a:rPr lang="en-US" sz="2800" dirty="0" smtClean="0"/>
              <a:t> </a:t>
            </a:r>
            <a:r>
              <a:rPr lang="en-US" sz="2800" dirty="0" err="1" smtClean="0"/>
              <a:t>materijala</a:t>
            </a:r>
            <a:r>
              <a:rPr lang="sr-Latn-RS" sz="2800" dirty="0"/>
              <a:t>,</a:t>
            </a:r>
            <a:r>
              <a:rPr lang="sr-Latn-RS" sz="2800" dirty="0" smtClean="0"/>
              <a:t> a z</a:t>
            </a:r>
            <a:r>
              <a:rPr lang="en-US" sz="2800" dirty="0" smtClean="0"/>
              <a:t>a </a:t>
            </a:r>
            <a:r>
              <a:rPr lang="en-US" sz="2800" dirty="0" err="1" smtClean="0"/>
              <a:t>obradu</a:t>
            </a:r>
            <a:r>
              <a:rPr lang="en-US" sz="2800" dirty="0" smtClean="0"/>
              <a:t> </a:t>
            </a:r>
            <a:r>
              <a:rPr lang="en-US" sz="2800" dirty="0" err="1" smtClean="0"/>
              <a:t>metala</a:t>
            </a:r>
            <a:r>
              <a:rPr lang="en-US" sz="2800" dirty="0" smtClean="0"/>
              <a:t> </a:t>
            </a:r>
            <a:r>
              <a:rPr lang="en-US" sz="2800" dirty="0" err="1" smtClean="0"/>
              <a:t>i</a:t>
            </a:r>
            <a:r>
              <a:rPr lang="en-US" sz="2800" dirty="0" smtClean="0"/>
              <a:t> </a:t>
            </a:r>
            <a:r>
              <a:rPr lang="en-US" sz="2800" dirty="0" err="1" smtClean="0"/>
              <a:t>nemetala</a:t>
            </a:r>
            <a:r>
              <a:rPr lang="en-US" sz="2800" dirty="0" smtClean="0"/>
              <a:t> </a:t>
            </a:r>
            <a:r>
              <a:rPr lang="en-US" sz="2800" dirty="0" err="1" smtClean="0"/>
              <a:t>koriste</a:t>
            </a:r>
            <a:r>
              <a:rPr lang="en-US" sz="2800" dirty="0" smtClean="0"/>
              <a:t> se </a:t>
            </a:r>
            <a:r>
              <a:rPr lang="en-US" sz="2800" dirty="0" err="1" smtClean="0"/>
              <a:t>gasni</a:t>
            </a:r>
            <a:r>
              <a:rPr lang="en-US" sz="2800" dirty="0" smtClean="0"/>
              <a:t> </a:t>
            </a:r>
            <a:r>
              <a:rPr lang="en-US" sz="2800" dirty="0" err="1" smtClean="0"/>
              <a:t>i</a:t>
            </a:r>
            <a:r>
              <a:rPr lang="en-US" sz="2800" dirty="0" smtClean="0"/>
              <a:t> </a:t>
            </a:r>
            <a:r>
              <a:rPr lang="en-US" sz="2800" dirty="0" err="1" smtClean="0"/>
              <a:t>laseri</a:t>
            </a:r>
            <a:r>
              <a:rPr lang="sr-Latn-RS" sz="2800" dirty="0"/>
              <a:t> </a:t>
            </a:r>
            <a:r>
              <a:rPr lang="en-US" sz="2800" dirty="0" err="1" smtClean="0"/>
              <a:t>čvrstog</a:t>
            </a:r>
            <a:r>
              <a:rPr lang="en-US" sz="2800" dirty="0" smtClean="0"/>
              <a:t> </a:t>
            </a:r>
            <a:r>
              <a:rPr lang="en-US" sz="2800" dirty="0" err="1" smtClean="0"/>
              <a:t>stanja</a:t>
            </a:r>
            <a:r>
              <a:rPr lang="en-US" sz="2800" dirty="0" smtClean="0"/>
              <a:t>. </a:t>
            </a:r>
            <a:r>
              <a:rPr lang="en-US" sz="2800" dirty="0" err="1" smtClean="0"/>
              <a:t>Laseri</a:t>
            </a:r>
            <a:r>
              <a:rPr lang="en-US" sz="2800" dirty="0" smtClean="0"/>
              <a:t> se u </a:t>
            </a:r>
            <a:r>
              <a:rPr lang="en-US" sz="2800" dirty="0" err="1" smtClean="0"/>
              <a:t>industriji</a:t>
            </a:r>
            <a:r>
              <a:rPr lang="en-US" sz="2800" dirty="0" smtClean="0"/>
              <a:t> </a:t>
            </a:r>
            <a:r>
              <a:rPr lang="en-US" sz="2800" dirty="0" err="1" smtClean="0"/>
              <a:t>koriste</a:t>
            </a:r>
            <a:r>
              <a:rPr lang="sr-Latn-RS" sz="2800" dirty="0"/>
              <a:t> </a:t>
            </a:r>
            <a:r>
              <a:rPr lang="en-US" sz="2800" dirty="0" err="1" smtClean="0"/>
              <a:t>za</a:t>
            </a:r>
            <a:r>
              <a:rPr lang="en-US" sz="2800" dirty="0" smtClean="0"/>
              <a:t>: </a:t>
            </a:r>
            <a:r>
              <a:rPr lang="en-US" sz="2800" dirty="0" err="1" smtClean="0"/>
              <a:t>rezanje</a:t>
            </a:r>
            <a:r>
              <a:rPr lang="en-US" sz="2800" dirty="0" smtClean="0"/>
              <a:t> </a:t>
            </a:r>
            <a:r>
              <a:rPr lang="en-US" sz="2800" dirty="0" err="1" smtClean="0"/>
              <a:t>materijala</a:t>
            </a:r>
            <a:r>
              <a:rPr lang="en-US" sz="2800" dirty="0" smtClean="0"/>
              <a:t>,</a:t>
            </a:r>
          </a:p>
          <a:p>
            <a:r>
              <a:rPr lang="en-US" sz="2800" dirty="0" err="1" smtClean="0"/>
              <a:t>zavarivanje</a:t>
            </a:r>
            <a:r>
              <a:rPr lang="en-US" sz="2800" dirty="0" smtClean="0"/>
              <a:t>, </a:t>
            </a:r>
            <a:r>
              <a:rPr lang="en-US" sz="2800" dirty="0" err="1" smtClean="0"/>
              <a:t>lokalnu</a:t>
            </a:r>
            <a:r>
              <a:rPr lang="en-US" sz="2800" dirty="0" smtClean="0"/>
              <a:t> </a:t>
            </a:r>
            <a:r>
              <a:rPr lang="en-US" sz="2800" dirty="0" err="1" smtClean="0"/>
              <a:t>termičku</a:t>
            </a:r>
            <a:r>
              <a:rPr lang="en-US" sz="2800" dirty="0" smtClean="0"/>
              <a:t> </a:t>
            </a:r>
            <a:r>
              <a:rPr lang="en-US" sz="2800" dirty="0" err="1" smtClean="0"/>
              <a:t>obradu</a:t>
            </a:r>
            <a:r>
              <a:rPr lang="en-US" sz="2800" dirty="0" smtClean="0"/>
              <a:t>, </a:t>
            </a:r>
            <a:r>
              <a:rPr lang="en-US" sz="2800" dirty="0" err="1" smtClean="0"/>
              <a:t>nanošenje</a:t>
            </a:r>
            <a:r>
              <a:rPr lang="en-US" sz="2800" dirty="0" smtClean="0"/>
              <a:t> </a:t>
            </a:r>
            <a:r>
              <a:rPr lang="en-US" sz="2800" dirty="0" err="1" smtClean="0"/>
              <a:t>prevlaka</a:t>
            </a:r>
            <a:r>
              <a:rPr lang="en-US" sz="2800" dirty="0" smtClean="0"/>
              <a:t>, </a:t>
            </a:r>
            <a:r>
              <a:rPr lang="en-US" sz="2800" dirty="0" err="1" smtClean="0"/>
              <a:t>topljenje</a:t>
            </a:r>
            <a:r>
              <a:rPr lang="en-US" sz="2800" dirty="0" smtClean="0"/>
              <a:t>, </a:t>
            </a:r>
            <a:r>
              <a:rPr lang="en-US" sz="2800" dirty="0" err="1" smtClean="0"/>
              <a:t>bušenje</a:t>
            </a:r>
            <a:r>
              <a:rPr lang="en-US" sz="2800" dirty="0" smtClean="0"/>
              <a:t> </a:t>
            </a:r>
            <a:r>
              <a:rPr lang="en-US" sz="2800" dirty="0" err="1" smtClean="0"/>
              <a:t>malih</a:t>
            </a:r>
            <a:r>
              <a:rPr lang="sr-Latn-RS" sz="2800" dirty="0"/>
              <a:t> </a:t>
            </a:r>
            <a:r>
              <a:rPr lang="en-US" sz="2800" dirty="0" err="1" smtClean="0"/>
              <a:t>otvora</a:t>
            </a:r>
            <a:r>
              <a:rPr lang="en-US" sz="2800" dirty="0" smtClean="0"/>
              <a:t>, </a:t>
            </a:r>
            <a:r>
              <a:rPr lang="en-US" sz="2800" dirty="0" err="1" smtClean="0"/>
              <a:t>kontrolu</a:t>
            </a:r>
            <a:r>
              <a:rPr lang="en-US" sz="2800" dirty="0" smtClean="0"/>
              <a:t> </a:t>
            </a:r>
            <a:r>
              <a:rPr lang="en-US" sz="2800" dirty="0" err="1" smtClean="0"/>
              <a:t>proizvoda</a:t>
            </a:r>
            <a:r>
              <a:rPr lang="en-US" sz="2800" dirty="0" smtClean="0"/>
              <a:t>, </a:t>
            </a:r>
            <a:r>
              <a:rPr lang="en-US" sz="2800" dirty="0" err="1" smtClean="0"/>
              <a:t>merenje</a:t>
            </a:r>
            <a:r>
              <a:rPr lang="en-US" sz="2800" dirty="0" smtClean="0"/>
              <a:t> </a:t>
            </a:r>
            <a:r>
              <a:rPr lang="en-US" sz="2800" dirty="0" err="1" smtClean="0"/>
              <a:t>itd</a:t>
            </a:r>
            <a:endParaRPr lang="en-US" sz="2800" dirty="0"/>
          </a:p>
        </p:txBody>
      </p:sp>
      <p:sp>
        <p:nvSpPr>
          <p:cNvPr id="3" name="Oval 2"/>
          <p:cNvSpPr/>
          <p:nvPr/>
        </p:nvSpPr>
        <p:spPr>
          <a:xfrm>
            <a:off x="7362497" y="0"/>
            <a:ext cx="2995448" cy="2727434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8150771" y="2869324"/>
            <a:ext cx="3815255" cy="3665334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74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483" y="362608"/>
            <a:ext cx="777240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Laseri</a:t>
            </a:r>
            <a:r>
              <a:rPr lang="en-US" sz="2400" dirty="0" smtClean="0"/>
              <a:t> </a:t>
            </a:r>
            <a:r>
              <a:rPr lang="en-US" sz="2400" dirty="0" err="1" smtClean="0"/>
              <a:t>su</a:t>
            </a:r>
            <a:r>
              <a:rPr lang="en-US" sz="2400" dirty="0" smtClean="0"/>
              <a:t> u </a:t>
            </a:r>
            <a:r>
              <a:rPr lang="en-US" sz="2400" dirty="0" err="1" smtClean="0"/>
              <a:t>medicini</a:t>
            </a:r>
            <a:r>
              <a:rPr lang="en-US" sz="2400" dirty="0" smtClean="0"/>
              <a:t> </a:t>
            </a:r>
            <a:r>
              <a:rPr lang="en-US" sz="2400" dirty="0" err="1" smtClean="0"/>
              <a:t>našli</a:t>
            </a:r>
            <a:r>
              <a:rPr lang="en-US" sz="2400" dirty="0" smtClean="0"/>
              <a:t> </a:t>
            </a:r>
            <a:r>
              <a:rPr lang="en-US" sz="2400" dirty="0" err="1" smtClean="0"/>
              <a:t>široku</a:t>
            </a:r>
            <a:r>
              <a:rPr lang="en-US" sz="2400" dirty="0" smtClean="0"/>
              <a:t> </a:t>
            </a:r>
            <a:r>
              <a:rPr lang="en-US" sz="2400" dirty="0" err="1" smtClean="0"/>
              <a:t>primenu</a:t>
            </a:r>
            <a:r>
              <a:rPr lang="en-US" sz="2400" dirty="0" smtClean="0"/>
              <a:t> pre </a:t>
            </a:r>
            <a:r>
              <a:rPr lang="en-US" sz="2400" dirty="0" err="1" smtClean="0"/>
              <a:t>svega</a:t>
            </a:r>
            <a:r>
              <a:rPr lang="en-US" sz="2400" dirty="0" smtClean="0"/>
              <a:t> </a:t>
            </a:r>
            <a:r>
              <a:rPr lang="en-US" sz="2400" dirty="0" err="1" smtClean="0"/>
              <a:t>kao</a:t>
            </a:r>
            <a:r>
              <a:rPr lang="en-US" sz="2400" dirty="0" smtClean="0"/>
              <a:t> </a:t>
            </a:r>
            <a:r>
              <a:rPr lang="en-US" sz="2400" dirty="0" err="1" smtClean="0"/>
              <a:t>hirurška</a:t>
            </a:r>
            <a:r>
              <a:rPr lang="en-US" sz="2400" dirty="0" smtClean="0"/>
              <a:t> </a:t>
            </a:r>
            <a:r>
              <a:rPr lang="en-US" sz="2400" dirty="0" err="1" smtClean="0"/>
              <a:t>tehnika</a:t>
            </a:r>
            <a:r>
              <a:rPr lang="en-US" sz="2400" dirty="0" smtClean="0"/>
              <a:t>, </a:t>
            </a:r>
            <a:r>
              <a:rPr lang="en-US" sz="2400" dirty="0" err="1" smtClean="0"/>
              <a:t>ali</a:t>
            </a:r>
            <a:r>
              <a:rPr lang="en-US" sz="2400" dirty="0" smtClean="0"/>
              <a:t> u</a:t>
            </a:r>
            <a:r>
              <a:rPr lang="sr-Latn-RS" sz="2400" dirty="0" smtClean="0"/>
              <a:t> </a:t>
            </a:r>
            <a:r>
              <a:rPr lang="en-US" sz="2400" dirty="0" err="1" smtClean="0"/>
              <a:t>mnogim</a:t>
            </a:r>
            <a:r>
              <a:rPr lang="en-US" sz="2400" dirty="0" smtClean="0"/>
              <a:t> </a:t>
            </a:r>
            <a:r>
              <a:rPr lang="en-US" sz="2400" dirty="0" err="1" smtClean="0"/>
              <a:t>oblastima</a:t>
            </a:r>
            <a:r>
              <a:rPr lang="en-US" sz="2400" dirty="0" smtClean="0"/>
              <a:t> medicine </a:t>
            </a:r>
            <a:r>
              <a:rPr lang="en-US" sz="2400" dirty="0" err="1" smtClean="0"/>
              <a:t>koriste</a:t>
            </a:r>
            <a:r>
              <a:rPr lang="en-US" sz="2400" dirty="0" smtClean="0"/>
              <a:t> se </a:t>
            </a:r>
            <a:r>
              <a:rPr lang="en-US" sz="24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 err="1" smtClean="0"/>
              <a:t>kao</a:t>
            </a:r>
            <a:r>
              <a:rPr lang="en-US" sz="2400" dirty="0" smtClean="0"/>
              <a:t> </a:t>
            </a:r>
            <a:r>
              <a:rPr lang="en-US" sz="2400" dirty="0" err="1" smtClean="0"/>
              <a:t>nehirurške</a:t>
            </a:r>
            <a:r>
              <a:rPr lang="en-US" sz="2400" dirty="0" smtClean="0"/>
              <a:t> </a:t>
            </a:r>
            <a:r>
              <a:rPr lang="en-US" sz="2400" dirty="0" err="1" smtClean="0"/>
              <a:t>metode</a:t>
            </a:r>
            <a:r>
              <a:rPr lang="sr-Latn-RS" sz="2400" dirty="0" smtClean="0"/>
              <a:t>.</a:t>
            </a:r>
          </a:p>
          <a:p>
            <a:endParaRPr lang="sr-Latn-RS" sz="2400" dirty="0" smtClean="0"/>
          </a:p>
          <a:p>
            <a:r>
              <a:rPr lang="en-US" sz="2400" dirty="0" smtClean="0"/>
              <a:t>U </a:t>
            </a:r>
            <a:r>
              <a:rPr lang="en-US" sz="2400" dirty="0" err="1" smtClean="0"/>
              <a:t>hirurgiji</a:t>
            </a:r>
            <a:r>
              <a:rPr lang="en-US" sz="2400" dirty="0" smtClean="0"/>
              <a:t> se, </a:t>
            </a:r>
            <a:r>
              <a:rPr lang="en-US" sz="2400" dirty="0" err="1" smtClean="0"/>
              <a:t>umesto</a:t>
            </a:r>
            <a:r>
              <a:rPr lang="en-US" sz="2400" dirty="0" smtClean="0"/>
              <a:t> </a:t>
            </a:r>
            <a:r>
              <a:rPr lang="en-US" sz="2400" dirty="0" err="1" smtClean="0"/>
              <a:t>skalpela</a:t>
            </a:r>
            <a:r>
              <a:rPr lang="en-US" sz="2400" dirty="0" smtClean="0"/>
              <a:t>, </a:t>
            </a:r>
            <a:r>
              <a:rPr lang="en-US" sz="2400" dirty="0" err="1" smtClean="0"/>
              <a:t>koristi</a:t>
            </a:r>
            <a:r>
              <a:rPr lang="en-US" sz="2400" dirty="0" smtClean="0"/>
              <a:t> </a:t>
            </a:r>
            <a:r>
              <a:rPr lang="en-US" sz="2400" dirty="0" err="1" smtClean="0"/>
              <a:t>fokusiran</a:t>
            </a:r>
            <a:r>
              <a:rPr lang="en-US" sz="2400" dirty="0" smtClean="0"/>
              <a:t> </a:t>
            </a:r>
            <a:r>
              <a:rPr lang="en-US" sz="2400" dirty="0" err="1" smtClean="0"/>
              <a:t>laserski</a:t>
            </a:r>
            <a:r>
              <a:rPr lang="en-US" sz="2400" dirty="0" smtClean="0"/>
              <a:t> </a:t>
            </a:r>
            <a:r>
              <a:rPr lang="en-US" sz="2400" dirty="0" err="1" smtClean="0"/>
              <a:t>snop</a:t>
            </a:r>
            <a:r>
              <a:rPr lang="en-US" sz="2400" dirty="0" smtClean="0"/>
              <a:t> </a:t>
            </a:r>
            <a:r>
              <a:rPr lang="en-US" sz="2400" dirty="0" err="1" smtClean="0"/>
              <a:t>visokog</a:t>
            </a:r>
            <a:r>
              <a:rPr lang="sr-Latn-RS" sz="2400" dirty="0"/>
              <a:t> </a:t>
            </a:r>
            <a:r>
              <a:rPr lang="en-US" sz="2400" dirty="0" err="1" smtClean="0"/>
              <a:t>intenziteta</a:t>
            </a:r>
            <a:r>
              <a:rPr lang="en-US" sz="2400" dirty="0" smtClean="0"/>
              <a:t>, </a:t>
            </a:r>
            <a:r>
              <a:rPr lang="en-US" sz="2400" dirty="0" err="1" smtClean="0"/>
              <a:t>kojim</a:t>
            </a:r>
            <a:r>
              <a:rPr lang="en-US" sz="2400" dirty="0" smtClean="0"/>
              <a:t> se </a:t>
            </a:r>
            <a:r>
              <a:rPr lang="en-US" sz="2400" dirty="0" err="1" smtClean="0"/>
              <a:t>dejstvuje</a:t>
            </a:r>
            <a:r>
              <a:rPr lang="en-US" sz="2400" dirty="0" smtClean="0"/>
              <a:t> </a:t>
            </a:r>
            <a:r>
              <a:rPr lang="en-US" sz="2400" dirty="0" err="1" smtClean="0"/>
              <a:t>na</a:t>
            </a:r>
            <a:r>
              <a:rPr lang="en-US" sz="2400" dirty="0" smtClean="0"/>
              <a:t> </a:t>
            </a:r>
            <a:r>
              <a:rPr lang="en-US" sz="2400" dirty="0" err="1" smtClean="0"/>
              <a:t>oboleli</a:t>
            </a:r>
            <a:r>
              <a:rPr lang="en-US" sz="2400" dirty="0" smtClean="0"/>
              <a:t> </a:t>
            </a:r>
            <a:r>
              <a:rPr lang="en-US" sz="2400" dirty="0" err="1" smtClean="0"/>
              <a:t>deo</a:t>
            </a:r>
            <a:r>
              <a:rPr lang="en-US" sz="2400" dirty="0" smtClean="0"/>
              <a:t>, </a:t>
            </a:r>
            <a:r>
              <a:rPr lang="en-US" sz="2400" dirty="0" err="1" smtClean="0"/>
              <a:t>bez</a:t>
            </a:r>
            <a:r>
              <a:rPr lang="en-US" sz="2400" dirty="0" smtClean="0"/>
              <a:t> </a:t>
            </a:r>
            <a:r>
              <a:rPr lang="en-US" sz="2400" dirty="0" err="1" smtClean="0"/>
              <a:t>oštećenja</a:t>
            </a:r>
            <a:r>
              <a:rPr lang="en-US" sz="2400" dirty="0" smtClean="0"/>
              <a:t> </a:t>
            </a:r>
            <a:r>
              <a:rPr lang="en-US" sz="2400" dirty="0" err="1" smtClean="0"/>
              <a:t>zdravog</a:t>
            </a:r>
            <a:r>
              <a:rPr lang="en-US" sz="2400" dirty="0" smtClean="0"/>
              <a:t> </a:t>
            </a:r>
            <a:r>
              <a:rPr lang="en-US" sz="2400" dirty="0" err="1" smtClean="0"/>
              <a:t>tkiva</a:t>
            </a:r>
            <a:r>
              <a:rPr lang="sr-Latn-RS" sz="2400" dirty="0"/>
              <a:t> </a:t>
            </a:r>
            <a:r>
              <a:rPr lang="sr-Latn-RS" sz="2400" dirty="0" smtClean="0"/>
              <a:t>i sa manje krvarenja.</a:t>
            </a:r>
          </a:p>
          <a:p>
            <a:endParaRPr lang="sr-Latn-RS" sz="2400" dirty="0"/>
          </a:p>
          <a:p>
            <a:r>
              <a:rPr lang="en-US" sz="2400" dirty="0" err="1" smtClean="0"/>
              <a:t>Oftalmologija</a:t>
            </a:r>
            <a:r>
              <a:rPr lang="en-US" sz="2400" dirty="0" smtClean="0"/>
              <a:t> je oblast medicine </a:t>
            </a:r>
            <a:r>
              <a:rPr lang="sr-Latn-RS" sz="2400" dirty="0" smtClean="0"/>
              <a:t>koja zahteva </a:t>
            </a:r>
            <a:r>
              <a:rPr lang="en-US" sz="2400" dirty="0" err="1" smtClean="0"/>
              <a:t>preciznost</a:t>
            </a:r>
            <a:r>
              <a:rPr lang="en-US" sz="2400" dirty="0" smtClean="0"/>
              <a:t> </a:t>
            </a:r>
            <a:r>
              <a:rPr lang="en-US" sz="24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 err="1" smtClean="0"/>
              <a:t>efikasnog</a:t>
            </a:r>
            <a:r>
              <a:rPr lang="en-US" sz="2400" dirty="0" smtClean="0"/>
              <a:t> </a:t>
            </a:r>
            <a:r>
              <a:rPr lang="en-US" sz="2400" dirty="0" err="1" smtClean="0"/>
              <a:t>delovanja</a:t>
            </a:r>
            <a:r>
              <a:rPr lang="en-US" sz="2400" dirty="0" smtClean="0"/>
              <a:t> </a:t>
            </a:r>
            <a:r>
              <a:rPr lang="en-US" sz="2400" dirty="0" err="1" smtClean="0"/>
              <a:t>na</a:t>
            </a:r>
            <a:r>
              <a:rPr lang="en-US" sz="2400" dirty="0" smtClean="0"/>
              <a:t> </a:t>
            </a:r>
            <a:r>
              <a:rPr lang="en-US" sz="2400" dirty="0" err="1" smtClean="0"/>
              <a:t>malom</a:t>
            </a:r>
            <a:r>
              <a:rPr lang="en-US" sz="2400" dirty="0" smtClean="0"/>
              <a:t> </a:t>
            </a:r>
            <a:r>
              <a:rPr lang="en-US" sz="2400" dirty="0" err="1" smtClean="0"/>
              <a:t>prostoru</a:t>
            </a:r>
            <a:r>
              <a:rPr lang="sr-Latn-RS" sz="2400" dirty="0" smtClean="0"/>
              <a:t> zbog cega se koristi laser</a:t>
            </a:r>
            <a:r>
              <a:rPr lang="en-US" sz="2400" dirty="0" smtClean="0"/>
              <a:t>, </a:t>
            </a:r>
            <a:r>
              <a:rPr lang="en-US" sz="2400" dirty="0" err="1" smtClean="0"/>
              <a:t>naročito</a:t>
            </a:r>
            <a:r>
              <a:rPr lang="en-US" sz="2400" dirty="0" smtClean="0"/>
              <a:t> u </a:t>
            </a:r>
            <a:r>
              <a:rPr lang="en-US" sz="2400" dirty="0" err="1" smtClean="0"/>
              <a:t>hirurgiji</a:t>
            </a:r>
            <a:r>
              <a:rPr lang="en-US" sz="2400" dirty="0" smtClean="0"/>
              <a:t> </a:t>
            </a:r>
            <a:r>
              <a:rPr lang="en-US" sz="2400" dirty="0" err="1" smtClean="0"/>
              <a:t>oka</a:t>
            </a:r>
            <a:r>
              <a:rPr lang="en-US" sz="2400" dirty="0" smtClean="0"/>
              <a:t>.</a:t>
            </a:r>
            <a:endParaRPr lang="sr-Latn-RS" sz="2400" dirty="0" smtClean="0"/>
          </a:p>
          <a:p>
            <a:endParaRPr lang="sr-Latn-RS" sz="2400" dirty="0" smtClean="0"/>
          </a:p>
          <a:p>
            <a:r>
              <a:rPr lang="en-US" sz="2400" dirty="0" smtClean="0"/>
              <a:t>U </a:t>
            </a:r>
            <a:r>
              <a:rPr lang="en-US" sz="2400" dirty="0" err="1" smtClean="0"/>
              <a:t>dermatologiji</a:t>
            </a:r>
            <a:r>
              <a:rPr lang="en-US" sz="2400" dirty="0" smtClean="0"/>
              <a:t> </a:t>
            </a:r>
            <a:r>
              <a:rPr lang="en-US" sz="2400" dirty="0" err="1" smtClean="0"/>
              <a:t>laseri</a:t>
            </a:r>
            <a:r>
              <a:rPr lang="en-US" sz="2400" dirty="0" smtClean="0"/>
              <a:t> s</a:t>
            </a:r>
            <a:r>
              <a:rPr lang="sr-Latn-RS" sz="2400" dirty="0" smtClean="0"/>
              <a:t>e</a:t>
            </a:r>
            <a:r>
              <a:rPr lang="en-US" sz="2400" dirty="0" smtClean="0"/>
              <a:t> </a:t>
            </a:r>
            <a:r>
              <a:rPr lang="en-US" sz="2400" dirty="0" err="1" smtClean="0"/>
              <a:t>koriste</a:t>
            </a:r>
            <a:r>
              <a:rPr lang="en-US" sz="2400" dirty="0" smtClean="0"/>
              <a:t> </a:t>
            </a:r>
            <a:r>
              <a:rPr lang="en-US" sz="2400" dirty="0" err="1" smtClean="0"/>
              <a:t>za</a:t>
            </a:r>
            <a:r>
              <a:rPr lang="en-US" sz="2400" dirty="0" smtClean="0"/>
              <a:t> </a:t>
            </a:r>
            <a:r>
              <a:rPr lang="en-US" sz="2400" dirty="0" err="1" smtClean="0"/>
              <a:t>lečenje</a:t>
            </a:r>
            <a:r>
              <a:rPr lang="en-US" sz="2400" dirty="0" smtClean="0"/>
              <a:t> </a:t>
            </a:r>
            <a:r>
              <a:rPr lang="en-US" sz="2400" dirty="0" err="1" smtClean="0"/>
              <a:t>i</a:t>
            </a:r>
            <a:r>
              <a:rPr lang="sr-Latn-RS" sz="2400" dirty="0"/>
              <a:t> </a:t>
            </a:r>
            <a:r>
              <a:rPr lang="en-US" sz="2400" dirty="0" err="1" smtClean="0"/>
              <a:t>uklanjanje</a:t>
            </a:r>
            <a:r>
              <a:rPr lang="en-US" sz="2400" dirty="0" smtClean="0"/>
              <a:t> </a:t>
            </a:r>
            <a:r>
              <a:rPr lang="en-US" sz="2400" dirty="0" err="1" smtClean="0"/>
              <a:t>različitih</a:t>
            </a:r>
            <a:r>
              <a:rPr lang="en-US" sz="2400" dirty="0" smtClean="0"/>
              <a:t> </a:t>
            </a:r>
            <a:r>
              <a:rPr lang="en-US" sz="2400" dirty="0" err="1" smtClean="0"/>
              <a:t>defekata</a:t>
            </a:r>
            <a:r>
              <a:rPr lang="en-US" sz="2400" dirty="0" smtClean="0"/>
              <a:t> </a:t>
            </a:r>
            <a:r>
              <a:rPr lang="en-US" sz="2400" dirty="0" err="1" smtClean="0"/>
              <a:t>na</a:t>
            </a:r>
            <a:r>
              <a:rPr lang="en-US" sz="2400" dirty="0" smtClean="0"/>
              <a:t> </a:t>
            </a:r>
            <a:r>
              <a:rPr lang="en-US" sz="2400" dirty="0" err="1" smtClean="0"/>
              <a:t>koži</a:t>
            </a:r>
            <a:r>
              <a:rPr lang="en-US" sz="2400" dirty="0" smtClean="0"/>
              <a:t>.</a:t>
            </a:r>
            <a:endParaRPr lang="sr-Latn-RS" sz="2400" dirty="0" smtClean="0"/>
          </a:p>
          <a:p>
            <a:endParaRPr lang="sr-Latn-RS" sz="2400" dirty="0"/>
          </a:p>
        </p:txBody>
      </p:sp>
      <p:sp>
        <p:nvSpPr>
          <p:cNvPr id="3" name="Oval 2"/>
          <p:cNvSpPr/>
          <p:nvPr/>
        </p:nvSpPr>
        <p:spPr>
          <a:xfrm>
            <a:off x="7709338" y="0"/>
            <a:ext cx="3231931" cy="3026981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9128235" y="3343143"/>
            <a:ext cx="2853559" cy="2869324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946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9544" y="520262"/>
            <a:ext cx="68967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Važna</a:t>
            </a:r>
            <a:r>
              <a:rPr lang="en-US" sz="2800" dirty="0" smtClean="0"/>
              <a:t> oblast u </a:t>
            </a:r>
            <a:r>
              <a:rPr lang="en-US" sz="2800" dirty="0" err="1" smtClean="0"/>
              <a:t>kojoj</a:t>
            </a:r>
            <a:r>
              <a:rPr lang="en-US" sz="2800" dirty="0" smtClean="0"/>
              <a:t> </a:t>
            </a:r>
            <a:r>
              <a:rPr lang="en-US" sz="2800" dirty="0" err="1" smtClean="0"/>
              <a:t>su</a:t>
            </a:r>
            <a:r>
              <a:rPr lang="en-US" sz="2800" dirty="0" smtClean="0"/>
              <a:t> </a:t>
            </a:r>
            <a:r>
              <a:rPr lang="en-US" sz="2800" dirty="0" err="1" smtClean="0"/>
              <a:t>laseri</a:t>
            </a:r>
            <a:r>
              <a:rPr lang="en-US" sz="2800" dirty="0" smtClean="0"/>
              <a:t> </a:t>
            </a:r>
            <a:r>
              <a:rPr lang="en-US" sz="2800" dirty="0" err="1" smtClean="0"/>
              <a:t>našli</a:t>
            </a:r>
            <a:r>
              <a:rPr lang="en-US" sz="2800" dirty="0" smtClean="0"/>
              <a:t> </a:t>
            </a:r>
            <a:r>
              <a:rPr lang="en-US" sz="2800" dirty="0" err="1" smtClean="0"/>
              <a:t>primenu</a:t>
            </a:r>
            <a:r>
              <a:rPr lang="en-US" sz="2800" dirty="0" smtClean="0"/>
              <a:t> je </a:t>
            </a:r>
            <a:r>
              <a:rPr lang="en-US" sz="2800" dirty="0" err="1" smtClean="0"/>
              <a:t>i</a:t>
            </a:r>
            <a:r>
              <a:rPr lang="en-US" sz="2800" dirty="0" smtClean="0"/>
              <a:t> </a:t>
            </a:r>
            <a:r>
              <a:rPr lang="en-US" sz="2800" dirty="0" err="1" smtClean="0"/>
              <a:t>holografija</a:t>
            </a:r>
            <a:r>
              <a:rPr lang="sr-Latn-RS" sz="2800" dirty="0" smtClean="0"/>
              <a:t>.</a:t>
            </a:r>
            <a:r>
              <a:rPr lang="en-US" sz="2800" dirty="0" smtClean="0"/>
              <a:t> </a:t>
            </a:r>
            <a:r>
              <a:rPr lang="en-US" sz="2800" dirty="0" err="1" smtClean="0"/>
              <a:t>Holografija</a:t>
            </a:r>
            <a:r>
              <a:rPr lang="en-US" sz="2800" dirty="0" smtClean="0"/>
              <a:t> je </a:t>
            </a:r>
            <a:r>
              <a:rPr lang="en-US" sz="2800" dirty="0" err="1" smtClean="0"/>
              <a:t>metoda</a:t>
            </a:r>
            <a:r>
              <a:rPr lang="en-US" sz="2800" dirty="0" smtClean="0"/>
              <a:t> </a:t>
            </a:r>
            <a:r>
              <a:rPr lang="en-US" sz="2800" dirty="0" err="1" smtClean="0"/>
              <a:t>dobijanja</a:t>
            </a:r>
            <a:endParaRPr lang="en-US" sz="2800" dirty="0" smtClean="0"/>
          </a:p>
          <a:p>
            <a:r>
              <a:rPr lang="en-US" sz="2800" dirty="0" err="1" smtClean="0"/>
              <a:t>trodimenzionalnih</a:t>
            </a:r>
            <a:r>
              <a:rPr lang="en-US" sz="2800" dirty="0" smtClean="0"/>
              <a:t> </a:t>
            </a:r>
            <a:r>
              <a:rPr lang="en-US" sz="2800" dirty="0" err="1" smtClean="0"/>
              <a:t>slika</a:t>
            </a:r>
            <a:r>
              <a:rPr lang="en-US" sz="2800" dirty="0" smtClean="0"/>
              <a:t> </a:t>
            </a:r>
            <a:r>
              <a:rPr lang="en-US" sz="2800" dirty="0" err="1" smtClean="0"/>
              <a:t>na</a:t>
            </a:r>
            <a:r>
              <a:rPr lang="en-US" sz="2800" dirty="0" smtClean="0"/>
              <a:t> </a:t>
            </a:r>
            <a:r>
              <a:rPr lang="en-US" sz="2800" dirty="0" err="1" smtClean="0"/>
              <a:t>materijalu</a:t>
            </a:r>
            <a:r>
              <a:rPr lang="en-US" sz="2800" dirty="0" smtClean="0"/>
              <a:t> </a:t>
            </a:r>
            <a:r>
              <a:rPr lang="en-US" sz="2800" dirty="0" err="1" smtClean="0"/>
              <a:t>osetljivom</a:t>
            </a:r>
            <a:r>
              <a:rPr lang="en-US" sz="2800" dirty="0" smtClean="0"/>
              <a:t> </a:t>
            </a:r>
            <a:r>
              <a:rPr lang="en-US" sz="2800" dirty="0" err="1" smtClean="0"/>
              <a:t>na</a:t>
            </a:r>
            <a:r>
              <a:rPr lang="en-US" sz="2800" dirty="0" smtClean="0"/>
              <a:t> </a:t>
            </a:r>
            <a:r>
              <a:rPr lang="en-US" sz="2800" dirty="0" err="1" smtClean="0"/>
              <a:t>svetlost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7016" y="1203904"/>
            <a:ext cx="4345440" cy="394137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44" y="3174593"/>
            <a:ext cx="6896780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120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6123" y="236483"/>
            <a:ext cx="8544911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Moguća</a:t>
            </a:r>
            <a:r>
              <a:rPr lang="en-US" sz="2400" dirty="0" smtClean="0"/>
              <a:t> </a:t>
            </a:r>
            <a:r>
              <a:rPr lang="en-US" sz="2400" dirty="0" err="1" smtClean="0"/>
              <a:t>upotreba</a:t>
            </a:r>
            <a:r>
              <a:rPr lang="en-US" sz="2400" dirty="0" smtClean="0"/>
              <a:t> lasera u </a:t>
            </a:r>
            <a:r>
              <a:rPr lang="en-US" sz="2400" dirty="0" err="1" smtClean="0"/>
              <a:t>borbenim</a:t>
            </a:r>
            <a:r>
              <a:rPr lang="en-US" sz="2400" dirty="0" smtClean="0"/>
              <a:t> </a:t>
            </a:r>
            <a:r>
              <a:rPr lang="en-US" sz="2400" dirty="0" err="1" smtClean="0"/>
              <a:t>uslovima</a:t>
            </a:r>
            <a:r>
              <a:rPr lang="en-US" sz="2400" dirty="0" smtClean="0"/>
              <a:t> </a:t>
            </a:r>
            <a:r>
              <a:rPr lang="en-US" sz="24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 err="1" smtClean="0"/>
              <a:t>eventualnoj</a:t>
            </a:r>
            <a:r>
              <a:rPr lang="en-US" sz="2400" dirty="0" smtClean="0"/>
              <a:t> </a:t>
            </a:r>
            <a:r>
              <a:rPr lang="en-US" sz="2400" dirty="0" err="1" smtClean="0"/>
              <a:t>ratnoj</a:t>
            </a:r>
            <a:r>
              <a:rPr lang="en-US" sz="2400" dirty="0" smtClean="0"/>
              <a:t> </a:t>
            </a:r>
            <a:r>
              <a:rPr lang="en-US" sz="2400" dirty="0" err="1" smtClean="0"/>
              <a:t>situaciji</a:t>
            </a:r>
            <a:r>
              <a:rPr lang="en-US" sz="2400" dirty="0" smtClean="0"/>
              <a:t> se u</a:t>
            </a:r>
            <a:r>
              <a:rPr lang="sr-Latn-RS" sz="2400" dirty="0" smtClean="0"/>
              <a:t> </a:t>
            </a:r>
            <a:r>
              <a:rPr lang="en-US" sz="2400" dirty="0" err="1" smtClean="0"/>
              <a:t>savremenim</a:t>
            </a:r>
            <a:r>
              <a:rPr lang="en-US" sz="2400" dirty="0" smtClean="0"/>
              <a:t> </a:t>
            </a:r>
            <a:r>
              <a:rPr lang="en-US" sz="2400" dirty="0" err="1" smtClean="0"/>
              <a:t>armijama</a:t>
            </a:r>
            <a:r>
              <a:rPr lang="en-US" sz="2400" dirty="0" smtClean="0"/>
              <a:t> </a:t>
            </a:r>
            <a:r>
              <a:rPr lang="en-US" sz="2400" dirty="0" err="1" smtClean="0"/>
              <a:t>ograničava</a:t>
            </a:r>
            <a:r>
              <a:rPr lang="en-US" sz="2400" dirty="0" smtClean="0"/>
              <a:t> </a:t>
            </a:r>
            <a:r>
              <a:rPr lang="en-US" sz="2400" dirty="0" err="1" smtClean="0"/>
              <a:t>uglavnom</a:t>
            </a:r>
            <a:r>
              <a:rPr lang="en-US" sz="2400" dirty="0" smtClean="0"/>
              <a:t> </a:t>
            </a:r>
            <a:r>
              <a:rPr lang="en-US" sz="2400" dirty="0" err="1" smtClean="0"/>
              <a:t>na</a:t>
            </a:r>
            <a:r>
              <a:rPr lang="en-US" sz="2400" dirty="0" smtClean="0"/>
              <a:t> tri </a:t>
            </a:r>
            <a:r>
              <a:rPr lang="en-US" sz="2400" dirty="0" err="1" smtClean="0"/>
              <a:t>funkcije</a:t>
            </a:r>
            <a:r>
              <a:rPr lang="en-US" sz="2400" dirty="0" smtClean="0"/>
              <a:t>, </a:t>
            </a:r>
            <a:r>
              <a:rPr lang="en-US" sz="2400" dirty="0" err="1" smtClean="0"/>
              <a:t>obeležavanje</a:t>
            </a:r>
            <a:r>
              <a:rPr lang="en-US" sz="2400" dirty="0" smtClean="0"/>
              <a:t> </a:t>
            </a:r>
            <a:r>
              <a:rPr lang="en-US" sz="2400" dirty="0" err="1" smtClean="0"/>
              <a:t>cilja</a:t>
            </a:r>
            <a:r>
              <a:rPr lang="en-US" sz="2400" dirty="0" smtClean="0"/>
              <a:t> </a:t>
            </a:r>
            <a:r>
              <a:rPr lang="en-US" sz="2400" dirty="0" err="1" smtClean="0"/>
              <a:t>i</a:t>
            </a:r>
            <a:r>
              <a:rPr lang="sr-Latn-RS" sz="2400" dirty="0"/>
              <a:t> </a:t>
            </a:r>
            <a:r>
              <a:rPr lang="en-US" sz="2400" dirty="0" err="1" smtClean="0"/>
              <a:t>nišanjenje</a:t>
            </a:r>
            <a:r>
              <a:rPr lang="en-US" sz="2400" dirty="0" smtClean="0"/>
              <a:t>, </a:t>
            </a:r>
            <a:r>
              <a:rPr lang="en-US" sz="2400" dirty="0" err="1" smtClean="0"/>
              <a:t>direktno</a:t>
            </a:r>
            <a:r>
              <a:rPr lang="en-US" sz="2400" dirty="0" smtClean="0"/>
              <a:t> </a:t>
            </a:r>
            <a:r>
              <a:rPr lang="en-US" sz="2400" dirty="0" err="1" smtClean="0"/>
              <a:t>dejstvo</a:t>
            </a:r>
            <a:r>
              <a:rPr lang="en-US" sz="2400" dirty="0" smtClean="0"/>
              <a:t> </a:t>
            </a:r>
            <a:r>
              <a:rPr lang="en-US" sz="2400" dirty="0" err="1" smtClean="0"/>
              <a:t>na</a:t>
            </a:r>
            <a:r>
              <a:rPr lang="en-US" sz="2400" dirty="0" smtClean="0"/>
              <a:t> </a:t>
            </a:r>
            <a:r>
              <a:rPr lang="en-US" sz="2400" dirty="0" err="1" smtClean="0"/>
              <a:t>cilj</a:t>
            </a:r>
            <a:r>
              <a:rPr lang="en-US" sz="2400" dirty="0" smtClean="0"/>
              <a:t> </a:t>
            </a:r>
            <a:r>
              <a:rPr lang="en-US" sz="24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 err="1" smtClean="0"/>
              <a:t>kao</a:t>
            </a:r>
            <a:r>
              <a:rPr lang="en-US" sz="2400" dirty="0" smtClean="0"/>
              <a:t> </a:t>
            </a:r>
            <a:r>
              <a:rPr lang="en-US" sz="2400" dirty="0" err="1" smtClean="0"/>
              <a:t>sredstvo</a:t>
            </a:r>
            <a:r>
              <a:rPr lang="en-US" sz="2400" dirty="0" smtClean="0"/>
              <a:t> </a:t>
            </a:r>
            <a:r>
              <a:rPr lang="en-US" sz="2400" dirty="0" err="1" smtClean="0"/>
              <a:t>komunikacije</a:t>
            </a:r>
            <a:endParaRPr lang="sr-Latn-RS" sz="2400" dirty="0" smtClean="0"/>
          </a:p>
          <a:p>
            <a:endParaRPr lang="sr-Latn-RS" sz="2400" dirty="0" smtClean="0"/>
          </a:p>
          <a:p>
            <a:r>
              <a:rPr lang="en-US" sz="2400" dirty="0" smtClean="0"/>
              <a:t>U </a:t>
            </a:r>
            <a:r>
              <a:rPr lang="en-US" sz="2400" dirty="0" err="1" smtClean="0"/>
              <a:t>toku</a:t>
            </a:r>
            <a:r>
              <a:rPr lang="en-US" sz="2400" dirty="0" smtClean="0"/>
              <a:t> </a:t>
            </a:r>
            <a:r>
              <a:rPr lang="en-US" sz="2400" dirty="0" err="1" smtClean="0"/>
              <a:t>su</a:t>
            </a:r>
            <a:r>
              <a:rPr lang="en-US" sz="2400" dirty="0" smtClean="0"/>
              <a:t> </a:t>
            </a:r>
            <a:r>
              <a:rPr lang="en-US" sz="24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 err="1" smtClean="0"/>
              <a:t>eksperimentalna</a:t>
            </a:r>
            <a:r>
              <a:rPr lang="en-US" sz="2400" dirty="0" smtClean="0"/>
              <a:t> </a:t>
            </a:r>
            <a:r>
              <a:rPr lang="en-US" sz="2400" dirty="0" err="1" smtClean="0"/>
              <a:t>istraživanja</a:t>
            </a:r>
            <a:r>
              <a:rPr lang="en-US" sz="2400" dirty="0" smtClean="0"/>
              <a:t> </a:t>
            </a:r>
            <a:r>
              <a:rPr lang="en-US" sz="2400" dirty="0" err="1" smtClean="0"/>
              <a:t>vezana</a:t>
            </a:r>
            <a:r>
              <a:rPr lang="en-US" sz="2400" dirty="0" smtClean="0"/>
              <a:t> </a:t>
            </a:r>
            <a:r>
              <a:rPr lang="en-US" sz="2400" dirty="0" err="1" smtClean="0"/>
              <a:t>za</a:t>
            </a:r>
            <a:r>
              <a:rPr lang="en-US" sz="2400" dirty="0" smtClean="0"/>
              <a:t> </a:t>
            </a:r>
            <a:r>
              <a:rPr lang="en-US" sz="2400" dirty="0" err="1" smtClean="0"/>
              <a:t>nuklearnu</a:t>
            </a:r>
            <a:r>
              <a:rPr lang="en-US" sz="2400" dirty="0" smtClean="0"/>
              <a:t> </a:t>
            </a:r>
            <a:r>
              <a:rPr lang="en-US" sz="2400" dirty="0" err="1" smtClean="0"/>
              <a:t>fuziju</a:t>
            </a:r>
            <a:r>
              <a:rPr lang="en-US" sz="2400" dirty="0" smtClean="0"/>
              <a:t>, </a:t>
            </a:r>
            <a:r>
              <a:rPr lang="en-US" sz="2400" dirty="0" err="1" smtClean="0"/>
              <a:t>uz</a:t>
            </a:r>
            <a:r>
              <a:rPr lang="sr-Latn-RS" sz="2400" dirty="0"/>
              <a:t> </a:t>
            </a:r>
            <a:r>
              <a:rPr lang="en-US" sz="2400" dirty="0" err="1" smtClean="0"/>
              <a:t>upotrebu</a:t>
            </a:r>
            <a:r>
              <a:rPr lang="en-US" sz="2400" dirty="0" smtClean="0"/>
              <a:t> </a:t>
            </a:r>
            <a:r>
              <a:rPr lang="en-US" sz="2400" dirty="0" err="1" smtClean="0"/>
              <a:t>laserske</a:t>
            </a:r>
            <a:r>
              <a:rPr lang="en-US" sz="2400" dirty="0" smtClean="0"/>
              <a:t> </a:t>
            </a:r>
            <a:r>
              <a:rPr lang="en-US" sz="2400" dirty="0" err="1" smtClean="0"/>
              <a:t>tehnike</a:t>
            </a:r>
            <a:r>
              <a:rPr lang="en-US" sz="2400" dirty="0" smtClean="0"/>
              <a:t>, </a:t>
            </a:r>
            <a:r>
              <a:rPr lang="en-US" sz="2400" dirty="0" err="1" smtClean="0"/>
              <a:t>čijom</a:t>
            </a:r>
            <a:r>
              <a:rPr lang="en-US" sz="2400" dirty="0" smtClean="0"/>
              <a:t> </a:t>
            </a:r>
            <a:r>
              <a:rPr lang="en-US" sz="2400" dirty="0" err="1" smtClean="0"/>
              <a:t>primenom</a:t>
            </a:r>
            <a:r>
              <a:rPr lang="en-US" sz="2400" dirty="0" smtClean="0"/>
              <a:t> je </a:t>
            </a:r>
            <a:r>
              <a:rPr lang="en-US" sz="2400" dirty="0" err="1" smtClean="0"/>
              <a:t>stvorena</a:t>
            </a:r>
            <a:r>
              <a:rPr lang="en-US" sz="2400" dirty="0" smtClean="0"/>
              <a:t> </a:t>
            </a:r>
            <a:r>
              <a:rPr lang="en-US" sz="2400" dirty="0" err="1" smtClean="0"/>
              <a:t>mogućnost</a:t>
            </a:r>
            <a:r>
              <a:rPr lang="en-US" sz="2400" dirty="0" smtClean="0"/>
              <a:t> </a:t>
            </a:r>
            <a:r>
              <a:rPr lang="en-US" sz="2400" dirty="0" err="1" smtClean="0"/>
              <a:t>dobijanja</a:t>
            </a:r>
            <a:r>
              <a:rPr lang="en-US" sz="2400" dirty="0" smtClean="0"/>
              <a:t> </a:t>
            </a:r>
            <a:r>
              <a:rPr lang="en-US" sz="2400" dirty="0" err="1" smtClean="0"/>
              <a:t>praktično</a:t>
            </a:r>
            <a:endParaRPr lang="en-US" sz="2400" dirty="0" smtClean="0"/>
          </a:p>
          <a:p>
            <a:r>
              <a:rPr lang="en-US" sz="2400" dirty="0" err="1" smtClean="0"/>
              <a:t>neograničenih</a:t>
            </a:r>
            <a:r>
              <a:rPr lang="en-US" sz="2400" dirty="0" smtClean="0"/>
              <a:t> </a:t>
            </a:r>
            <a:r>
              <a:rPr lang="en-US" sz="2400" dirty="0" err="1" smtClean="0"/>
              <a:t>količina</a:t>
            </a:r>
            <a:r>
              <a:rPr lang="en-US" sz="2400" dirty="0" smtClean="0"/>
              <a:t> </a:t>
            </a:r>
            <a:r>
              <a:rPr lang="en-US" sz="2400" dirty="0" err="1" smtClean="0"/>
              <a:t>energije</a:t>
            </a:r>
            <a:r>
              <a:rPr lang="en-US" sz="2400" dirty="0" smtClean="0"/>
              <a:t> </a:t>
            </a:r>
            <a:r>
              <a:rPr lang="en-US" sz="2400" dirty="0" err="1" smtClean="0"/>
              <a:t>spajanjem</a:t>
            </a:r>
            <a:r>
              <a:rPr lang="en-US" sz="2400" dirty="0" smtClean="0"/>
              <a:t> </a:t>
            </a:r>
            <a:r>
              <a:rPr lang="en-US" sz="2400" dirty="0" err="1" smtClean="0"/>
              <a:t>deuterijuma</a:t>
            </a:r>
            <a:r>
              <a:rPr lang="en-US" sz="2400" dirty="0" smtClean="0"/>
              <a:t> </a:t>
            </a:r>
            <a:r>
              <a:rPr lang="en-US" sz="2400" dirty="0" err="1" smtClean="0"/>
              <a:t>i</a:t>
            </a:r>
            <a:r>
              <a:rPr lang="sr-Latn-RS" sz="2400" dirty="0"/>
              <a:t> </a:t>
            </a:r>
            <a:r>
              <a:rPr lang="en-US" sz="2400" dirty="0" err="1" smtClean="0"/>
              <a:t>tricijuma</a:t>
            </a:r>
            <a:r>
              <a:rPr lang="en-US" sz="2400" dirty="0" smtClean="0"/>
              <a:t>, </a:t>
            </a:r>
            <a:r>
              <a:rPr lang="en-US" sz="2400" dirty="0" err="1" smtClean="0"/>
              <a:t>kada</a:t>
            </a:r>
            <a:r>
              <a:rPr lang="en-US" sz="2400" dirty="0" smtClean="0"/>
              <a:t> </a:t>
            </a:r>
            <a:r>
              <a:rPr lang="en-US" sz="2400" dirty="0" err="1" smtClean="0"/>
              <a:t>nastaje</a:t>
            </a:r>
            <a:r>
              <a:rPr lang="sr-Latn-RS" sz="2400" dirty="0"/>
              <a:t> </a:t>
            </a:r>
            <a:r>
              <a:rPr lang="en-US" sz="2400" dirty="0" smtClean="0"/>
              <a:t>element </a:t>
            </a:r>
            <a:r>
              <a:rPr lang="en-US" sz="2400" dirty="0" err="1" smtClean="0"/>
              <a:t>helijum</a:t>
            </a:r>
            <a:r>
              <a:rPr lang="en-US" sz="2400" dirty="0" smtClean="0"/>
              <a:t>.</a:t>
            </a:r>
            <a:r>
              <a:rPr lang="sr-Latn-RS" sz="2400" dirty="0" smtClean="0"/>
              <a:t>  Upotrebom lasera bi bio proizveden pritisak od nekoliko desetina miliona atmosfera što bi rezultiralo implozijom ampule sa deuterijumom i tricijumom i nuklearnom fuzijom ta dva elementa.</a:t>
            </a:r>
            <a:endParaRPr lang="sr-Latn-RS" sz="2400" dirty="0"/>
          </a:p>
          <a:p>
            <a:endParaRPr lang="en-US" sz="2400" dirty="0"/>
          </a:p>
        </p:txBody>
      </p:sp>
      <p:sp>
        <p:nvSpPr>
          <p:cNvPr id="3" name="Oval 2"/>
          <p:cNvSpPr/>
          <p:nvPr/>
        </p:nvSpPr>
        <p:spPr>
          <a:xfrm>
            <a:off x="8266386" y="740979"/>
            <a:ext cx="3704897" cy="3578772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773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30166" y="4461641"/>
            <a:ext cx="8797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 smtClean="0"/>
              <a:t>Ana Savić</a:t>
            </a:r>
          </a:p>
          <a:p>
            <a:r>
              <a:rPr lang="sr-Latn-RS" dirty="0" smtClean="0"/>
              <a:t>Ana Radovanović 4’4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84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103</TotalTime>
  <Words>334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Book Antiqua</vt:lpstr>
      <vt:lpstr>Century Gothic</vt:lpstr>
      <vt:lpstr>Wingdings 3</vt:lpstr>
      <vt:lpstr>Slice</vt:lpstr>
      <vt:lpstr>Primena lasera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Primena</dc:title>
  <dc:creator>PC</dc:creator>
  <cp:lastModifiedBy>PC</cp:lastModifiedBy>
  <cp:revision>13</cp:revision>
  <dcterms:created xsi:type="dcterms:W3CDTF">2023-02-28T15:46:23Z</dcterms:created>
  <dcterms:modified xsi:type="dcterms:W3CDTF">2023-02-28T17:29:35Z</dcterms:modified>
</cp:coreProperties>
</file>

<file path=docProps/thumbnail.jpeg>
</file>